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A299-FF16-46C1-B84F-2F626F94FF3D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220D-5699-4ADD-8CE7-AE36420D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A299-FF16-46C1-B84F-2F626F94FF3D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220D-5699-4ADD-8CE7-AE36420D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9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A299-FF16-46C1-B84F-2F626F94FF3D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220D-5699-4ADD-8CE7-AE36420D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8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A299-FF16-46C1-B84F-2F626F94FF3D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220D-5699-4ADD-8CE7-AE36420D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5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A299-FF16-46C1-B84F-2F626F94FF3D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220D-5699-4ADD-8CE7-AE36420D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5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A299-FF16-46C1-B84F-2F626F94FF3D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220D-5699-4ADD-8CE7-AE36420D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0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A299-FF16-46C1-B84F-2F626F94FF3D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220D-5699-4ADD-8CE7-AE36420D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6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A299-FF16-46C1-B84F-2F626F94FF3D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220D-5699-4ADD-8CE7-AE36420D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2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A299-FF16-46C1-B84F-2F626F94FF3D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220D-5699-4ADD-8CE7-AE36420D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1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A299-FF16-46C1-B84F-2F626F94FF3D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220D-5699-4ADD-8CE7-AE36420D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7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A299-FF16-46C1-B84F-2F626F94FF3D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220D-5699-4ADD-8CE7-AE36420D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4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299-FF16-46C1-B84F-2F626F94FF3D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A220D-5699-4ADD-8CE7-AE36420D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7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204" y="2170599"/>
            <a:ext cx="9050696" cy="24776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05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1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87014" y="-341769"/>
            <a:ext cx="646638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5850" y="5097959"/>
            <a:ext cx="93188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</a:t>
            </a:r>
            <a:r>
              <a:rPr lang="en-US" sz="4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NGƯỜI</a:t>
            </a:r>
            <a:r>
              <a:rPr lang="en-US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CÔNG</a:t>
            </a:r>
            <a:r>
              <a:rPr lang="en-US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GIÁO</a:t>
            </a:r>
            <a:r>
              <a:rPr lang="en-US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GHI</a:t>
            </a:r>
            <a:r>
              <a:rPr lang="en-US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ƠN</a:t>
            </a:r>
            <a:r>
              <a:rPr lang="en-US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BÁC</a:t>
            </a:r>
            <a:r>
              <a:rPr lang="en-US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HỒ</a:t>
            </a:r>
            <a:r>
              <a:rPr lang="en-US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181"/>
            <a:ext cx="1447619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954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2023-02-09T02:23:19Z</dcterms:created>
  <dcterms:modified xsi:type="dcterms:W3CDTF">2023-03-21T06:50:09Z</dcterms:modified>
</cp:coreProperties>
</file>