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590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3A299-FF16-46C1-B84F-2F626F94FF3D}" type="datetimeFigureOut">
              <a:rPr lang="en-US" smtClean="0"/>
              <a:t>21/03/2023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A220D-5699-4ADD-8CE7-AE36420D3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37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3A299-FF16-46C1-B84F-2F626F94FF3D}" type="datetimeFigureOut">
              <a:rPr lang="en-US" smtClean="0"/>
              <a:t>21/03/2023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A220D-5699-4ADD-8CE7-AE36420D3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695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3A299-FF16-46C1-B84F-2F626F94FF3D}" type="datetimeFigureOut">
              <a:rPr lang="en-US" smtClean="0"/>
              <a:t>21/03/2023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A220D-5699-4ADD-8CE7-AE36420D3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489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3A299-FF16-46C1-B84F-2F626F94FF3D}" type="datetimeFigureOut">
              <a:rPr lang="en-US" smtClean="0"/>
              <a:t>21/03/2023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A220D-5699-4ADD-8CE7-AE36420D3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456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3A299-FF16-46C1-B84F-2F626F94FF3D}" type="datetimeFigureOut">
              <a:rPr lang="en-US" smtClean="0"/>
              <a:t>21/03/2023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A220D-5699-4ADD-8CE7-AE36420D3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057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3A299-FF16-46C1-B84F-2F626F94FF3D}" type="datetimeFigureOut">
              <a:rPr lang="en-US" smtClean="0"/>
              <a:t>21/03/2023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A220D-5699-4ADD-8CE7-AE36420D3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008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3A299-FF16-46C1-B84F-2F626F94FF3D}" type="datetimeFigureOut">
              <a:rPr lang="en-US" smtClean="0"/>
              <a:t>21/03/2023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A220D-5699-4ADD-8CE7-AE36420D3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66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3A299-FF16-46C1-B84F-2F626F94FF3D}" type="datetimeFigureOut">
              <a:rPr lang="en-US" smtClean="0"/>
              <a:t>21/03/2023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A220D-5699-4ADD-8CE7-AE36420D3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322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3A299-FF16-46C1-B84F-2F626F94FF3D}" type="datetimeFigureOut">
              <a:rPr lang="en-US" smtClean="0"/>
              <a:t>21/03/2023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A220D-5699-4ADD-8CE7-AE36420D3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010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3A299-FF16-46C1-B84F-2F626F94FF3D}" type="datetimeFigureOut">
              <a:rPr lang="en-US" smtClean="0"/>
              <a:t>21/03/2023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A220D-5699-4ADD-8CE7-AE36420D3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872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3A299-FF16-46C1-B84F-2F626F94FF3D}" type="datetimeFigureOut">
              <a:rPr lang="en-US" smtClean="0"/>
              <a:t>21/03/2023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A220D-5699-4ADD-8CE7-AE36420D3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246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3A299-FF16-46C1-B84F-2F626F94FF3D}" type="datetimeFigureOut">
              <a:rPr lang="en-US" smtClean="0"/>
              <a:t>21/03/2023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A220D-5699-4ADD-8CE7-AE36420D3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074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2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5204" y="2170599"/>
            <a:ext cx="9050696" cy="247760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6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THEO </a:t>
            </a:r>
            <a:r>
              <a:rPr lang="en-US" sz="36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6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MINH</a:t>
            </a:r>
            <a:endParaRPr lang="en-US" sz="1050" b="1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100" b="1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40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40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2023</a:t>
            </a:r>
            <a:endParaRPr lang="en-US" sz="40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687014" y="-341769"/>
            <a:ext cx="6466386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SỞ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GIÁO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DỤC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ĐÀO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TẠO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THÀNH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PHỐ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HỒ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CHÍ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MINH </a:t>
            </a:r>
            <a:endParaRPr kumimoji="0" lang="en-US" sz="7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TRUNG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TÂM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GDTX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TIẾNG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HOA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55850" y="5097959"/>
            <a:ext cx="931889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“</a:t>
            </a:r>
            <a:r>
              <a:rPr lang="en-US" sz="4400" b="1" cap="none" spc="50" dirty="0" err="1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NGƯỜI</a:t>
            </a:r>
            <a:r>
              <a:rPr lang="en-US" sz="44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400" b="1" cap="none" spc="50" dirty="0" err="1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CÔNG</a:t>
            </a:r>
            <a:r>
              <a:rPr lang="en-US" sz="44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400" b="1" cap="none" spc="50" dirty="0" err="1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GIÁO</a:t>
            </a:r>
            <a:r>
              <a:rPr lang="en-US" sz="44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400" b="1" cap="none" spc="50" dirty="0" err="1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GHI</a:t>
            </a:r>
            <a:r>
              <a:rPr lang="en-US" sz="44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400" b="1" cap="none" spc="50" dirty="0" err="1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ƠN</a:t>
            </a:r>
            <a:r>
              <a:rPr lang="en-US" sz="44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400" b="1" cap="none" spc="50" dirty="0" err="1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BÁC</a:t>
            </a:r>
            <a:r>
              <a:rPr lang="en-US" sz="44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400" b="1" cap="none" spc="50" dirty="0" err="1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HỒ</a:t>
            </a:r>
            <a:r>
              <a:rPr lang="en-US" sz="44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”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81181"/>
            <a:ext cx="1447619" cy="14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954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31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</cp:revision>
  <dcterms:created xsi:type="dcterms:W3CDTF">2023-02-09T02:23:19Z</dcterms:created>
  <dcterms:modified xsi:type="dcterms:W3CDTF">2023-03-21T06:50:09Z</dcterms:modified>
</cp:coreProperties>
</file>